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3" r:id="rId3"/>
    <p:sldId id="264" r:id="rId4"/>
    <p:sldId id="265" r:id="rId5"/>
    <p:sldId id="266" r:id="rId6"/>
    <p:sldId id="268" r:id="rId7"/>
    <p:sldId id="269"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7CB0"/>
    <a:srgbClr val="CACACA"/>
    <a:srgbClr val="8C71A5"/>
    <a:srgbClr val="A78CC0"/>
    <a:srgbClr val="A6A6A6"/>
    <a:srgbClr val="5F4577"/>
    <a:srgbClr val="7B5999"/>
    <a:srgbClr val="E5E5E5"/>
    <a:srgbClr val="9F84B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92E7F-B290-4B76-8A06-C8D4F3DB788F}" v="49" dt="2023-04-21T01:58:58.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84889" autoAdjust="0"/>
  </p:normalViewPr>
  <p:slideViewPr>
    <p:cSldViewPr snapToGrid="0">
      <p:cViewPr>
        <p:scale>
          <a:sx n="125" d="100"/>
          <a:sy n="125" d="100"/>
        </p:scale>
        <p:origin x="187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delSld modSld">
      <pc:chgData name="White, Ellie" userId="fec56361-5c8a-4790-9e84-6272d2f2258e" providerId="ADAL" clId="{9E692E7F-B290-4B76-8A06-C8D4F3DB788F}" dt="2023-04-21T17:53:44.250" v="1381" actId="478"/>
      <pc:docMkLst>
        <pc:docMk/>
      </pc:docMkLst>
      <pc:sldChg chg="addSp modSp mod">
        <pc:chgData name="White, Ellie" userId="fec56361-5c8a-4790-9e84-6272d2f2258e" providerId="ADAL" clId="{9E692E7F-B290-4B76-8A06-C8D4F3DB788F}" dt="2023-04-21T01:24:39.491" v="949" actId="404"/>
        <pc:sldMkLst>
          <pc:docMk/>
          <pc:sldMk cId="912822917" sldId="263"/>
        </pc:sldMkLst>
        <pc:spChg chg="add mod">
          <ac:chgData name="White, Ellie" userId="fec56361-5c8a-4790-9e84-6272d2f2258e" providerId="ADAL" clId="{9E692E7F-B290-4B76-8A06-C8D4F3DB788F}" dt="2023-04-21T01:24:39.491" v="949" actId="404"/>
          <ac:spMkLst>
            <pc:docMk/>
            <pc:sldMk cId="912822917" sldId="263"/>
            <ac:spMk id="5" creationId="{EBF342CC-F6D8-33DF-B08A-0F4B17A275F6}"/>
          </ac:spMkLst>
        </pc:spChg>
      </pc:sldChg>
      <pc:sldChg chg="addSp modSp">
        <pc:chgData name="White, Ellie" userId="fec56361-5c8a-4790-9e84-6272d2f2258e" providerId="ADAL" clId="{9E692E7F-B290-4B76-8A06-C8D4F3DB788F}" dt="2023-04-21T01:24:45.834" v="950"/>
        <pc:sldMkLst>
          <pc:docMk/>
          <pc:sldMk cId="1836178870" sldId="264"/>
        </pc:sldMkLst>
        <pc:spChg chg="add mod">
          <ac:chgData name="White, Ellie" userId="fec56361-5c8a-4790-9e84-6272d2f2258e" providerId="ADAL" clId="{9E692E7F-B290-4B76-8A06-C8D4F3DB788F}" dt="2023-04-21T01:24:45.834" v="950"/>
          <ac:spMkLst>
            <pc:docMk/>
            <pc:sldMk cId="1836178870" sldId="264"/>
            <ac:spMk id="8" creationId="{50863FBF-358D-DDD5-3478-05888F2BCB24}"/>
          </ac:spMkLst>
        </pc:spChg>
      </pc:sldChg>
      <pc:sldChg chg="addSp delSp modSp add mod">
        <pc:chgData name="White, Ellie" userId="fec56361-5c8a-4790-9e84-6272d2f2258e" providerId="ADAL" clId="{9E692E7F-B290-4B76-8A06-C8D4F3DB788F}" dt="2023-04-21T01:24:47.256" v="951"/>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add mod">
          <ac:chgData name="White, Ellie" userId="fec56361-5c8a-4790-9e84-6272d2f2258e" providerId="ADAL" clId="{9E692E7F-B290-4B76-8A06-C8D4F3DB788F}" dt="2023-04-21T01:24:47.256" v="951"/>
          <ac:spMkLst>
            <pc:docMk/>
            <pc:sldMk cId="2176915371" sldId="265"/>
            <ac:spMk id="4" creationId="{63B21296-2BCB-FEEC-73C7-96B1C84B9FD1}"/>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1T01:24:48.496" v="952"/>
        <pc:sldMkLst>
          <pc:docMk/>
          <pc:sldMk cId="1578884284" sldId="266"/>
        </pc:sldMkLst>
        <pc:spChg chg="add mod">
          <ac:chgData name="White, Ellie" userId="fec56361-5c8a-4790-9e84-6272d2f2258e" providerId="ADAL" clId="{9E692E7F-B290-4B76-8A06-C8D4F3DB788F}" dt="2023-04-21T01:24:48.496" v="952"/>
          <ac:spMkLst>
            <pc:docMk/>
            <pc:sldMk cId="1578884284" sldId="266"/>
            <ac:spMk id="2" creationId="{853C45A6-A464-7E53-2470-04BE0C71CA02}"/>
          </ac:spMkLst>
        </pc:spChg>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del mod">
        <pc:chgData name="White, Ellie" userId="fec56361-5c8a-4790-9e84-6272d2f2258e" providerId="ADAL" clId="{9E692E7F-B290-4B76-8A06-C8D4F3DB788F}" dt="2023-04-21T01:48:18.187" v="1181" actId="47"/>
        <pc:sldMkLst>
          <pc:docMk/>
          <pc:sldMk cId="2925115759" sldId="267"/>
        </pc:sldMkLst>
        <pc:spChg chg="mod topLvl">
          <ac:chgData name="White, Ellie" userId="fec56361-5c8a-4790-9e84-6272d2f2258e" providerId="ADAL" clId="{9E692E7F-B290-4B76-8A06-C8D4F3DB788F}" dt="2023-04-21T01:27:15.683" v="958" actId="207"/>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1T01:45:26.638" v="1113" actId="207"/>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1T01:45:57.912" v="1117" actId="113"/>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add mod">
          <ac:chgData name="White, Ellie" userId="fec56361-5c8a-4790-9e84-6272d2f2258e" providerId="ADAL" clId="{9E692E7F-B290-4B76-8A06-C8D4F3DB788F}" dt="2023-04-21T01:31:42.689" v="1106" actId="164"/>
          <ac:spMkLst>
            <pc:docMk/>
            <pc:sldMk cId="2925115759" sldId="267"/>
            <ac:spMk id="25" creationId="{AF608637-739B-BF42-54B1-C0756F9C95EA}"/>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1T01:45:37.858" v="1114" actId="207"/>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1T01:27:27.116" v="959" actId="207"/>
          <ac:spMkLst>
            <pc:docMk/>
            <pc:sldMk cId="2925115759" sldId="267"/>
            <ac:spMk id="40" creationId="{F0067AC1-980E-FF71-CBEB-C774EC851955}"/>
          </ac:spMkLst>
        </pc:spChg>
        <pc:spChg chg="mod topLvl">
          <ac:chgData name="White, Ellie" userId="fec56361-5c8a-4790-9e84-6272d2f2258e" providerId="ADAL" clId="{9E692E7F-B290-4B76-8A06-C8D4F3DB788F}" dt="2023-04-21T01:27:27.116" v="959" actId="207"/>
          <ac:spMkLst>
            <pc:docMk/>
            <pc:sldMk cId="2925115759" sldId="267"/>
            <ac:spMk id="41" creationId="{5F5D940E-4470-F7CD-8BD1-A5F121F2E744}"/>
          </ac:spMkLst>
        </pc:spChg>
        <pc:spChg chg="mod">
          <ac:chgData name="White, Ellie" userId="fec56361-5c8a-4790-9e84-6272d2f2258e" providerId="ADAL" clId="{9E692E7F-B290-4B76-8A06-C8D4F3DB788F}" dt="2023-04-21T01:27:27.116" v="959" actId="207"/>
          <ac:spMkLst>
            <pc:docMk/>
            <pc:sldMk cId="2925115759" sldId="267"/>
            <ac:spMk id="42" creationId="{DF7B7AF0-D54B-3CFE-4809-9F9C70187113}"/>
          </ac:spMkLst>
        </pc:spChg>
        <pc:spChg chg="mod topLvl">
          <ac:chgData name="White, Ellie" userId="fec56361-5c8a-4790-9e84-6272d2f2258e" providerId="ADAL" clId="{9E692E7F-B290-4B76-8A06-C8D4F3DB788F}" dt="2023-04-21T01:27:27.116" v="959" actId="207"/>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1T01:27:51.564" v="961" actId="14100"/>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1T01:28:09.276" v="963"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1T01:45:58.406" v="1118" actId="113"/>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1T01:22:59.147" v="908" actId="1035"/>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1T01:31:17.157" v="1105" actId="1037"/>
          <ac:spMkLst>
            <pc:docMk/>
            <pc:sldMk cId="2925115759" sldId="267"/>
            <ac:spMk id="115" creationId="{DDF40092-C545-B15E-326D-AEB0893FAE4D}"/>
          </ac:spMkLst>
        </pc:spChg>
        <pc:spChg chg="mod topLvl">
          <ac:chgData name="White, Ellie" userId="fec56361-5c8a-4790-9e84-6272d2f2258e" providerId="ADAL" clId="{9E692E7F-B290-4B76-8A06-C8D4F3DB788F}" dt="2023-04-21T01:30:44.967" v="1074" actId="208"/>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del mod">
          <ac:chgData name="White, Ellie" userId="fec56361-5c8a-4790-9e84-6272d2f2258e" providerId="ADAL" clId="{9E692E7F-B290-4B76-8A06-C8D4F3DB788F}" dt="2023-04-21T01:45:02.903" v="1107" actId="478"/>
          <ac:grpSpMkLst>
            <pc:docMk/>
            <pc:sldMk cId="2925115759" sldId="267"/>
            <ac:grpSpMk id="21" creationId="{861E4EDD-6936-D3E8-16B3-1E8ECB7FB408}"/>
          </ac:grpSpMkLst>
        </pc:grpChg>
        <pc:grpChg chg="add mod">
          <ac:chgData name="White, Ellie" userId="fec56361-5c8a-4790-9e84-6272d2f2258e" providerId="ADAL" clId="{9E692E7F-B290-4B76-8A06-C8D4F3DB788F}" dt="2023-04-21T01:45:10.499" v="1112" actId="164"/>
          <ac:grpSpMkLst>
            <pc:docMk/>
            <pc:sldMk cId="2925115759" sldId="267"/>
            <ac:grpSpMk id="27" creationId="{0BCD2983-3414-6189-610C-536ABEF854F4}"/>
          </ac:grpSpMkLst>
        </pc:gr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1T01:45:10.499" v="1112" actId="164"/>
          <ac:grpSpMkLst>
            <pc:docMk/>
            <pc:sldMk cId="2925115759" sldId="267"/>
            <ac:grpSpMk id="49" creationId="{8DD894F2-DC73-6D57-A6C0-426AEEB0B350}"/>
          </ac:grpSpMkLst>
        </pc:grpChg>
        <pc:grpChg chg="add mod">
          <ac:chgData name="White, Ellie" userId="fec56361-5c8a-4790-9e84-6272d2f2258e" providerId="ADAL" clId="{9E692E7F-B290-4B76-8A06-C8D4F3DB788F}" dt="2023-04-21T01:17:38.516" v="676"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del mod ord">
          <ac:chgData name="White, Ellie" userId="fec56361-5c8a-4790-9e84-6272d2f2258e" providerId="ADAL" clId="{9E692E7F-B290-4B76-8A06-C8D4F3DB788F}" dt="2023-04-21T01:17:29.491" v="671" actId="478"/>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ord">
          <ac:chgData name="White, Ellie" userId="fec56361-5c8a-4790-9e84-6272d2f2258e" providerId="ADAL" clId="{9E692E7F-B290-4B76-8A06-C8D4F3DB788F}" dt="2023-04-21T01:45:02.903" v="1107" actId="478"/>
          <ac:picMkLst>
            <pc:docMk/>
            <pc:sldMk cId="2925115759" sldId="267"/>
            <ac:picMk id="19" creationId="{1EA3360B-D905-9BC8-DB18-F45D895C2965}"/>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picChg chg="add mod ord">
          <ac:chgData name="White, Ellie" userId="fec56361-5c8a-4790-9e84-6272d2f2258e" providerId="ADAL" clId="{9E692E7F-B290-4B76-8A06-C8D4F3DB788F}" dt="2023-04-21T01:45:10.499" v="1112" actId="164"/>
          <ac:picMkLst>
            <pc:docMk/>
            <pc:sldMk cId="2925115759" sldId="267"/>
            <ac:picMk id="48" creationId="{EEC1014E-17D1-78AF-2375-54BEF4B67DC4}"/>
          </ac:picMkLst>
        </pc:picChg>
        <pc:cxnChg chg="mod topLvl">
          <ac:chgData name="White, Ellie" userId="fec56361-5c8a-4790-9e84-6272d2f2258e" providerId="ADAL" clId="{9E692E7F-B290-4B76-8A06-C8D4F3DB788F}" dt="2023-04-21T01:27:55.176" v="962" actId="14100"/>
          <ac:cxnSpMkLst>
            <pc:docMk/>
            <pc:sldMk cId="2925115759" sldId="267"/>
            <ac:cxnSpMk id="47" creationId="{2DB6AFBC-11B1-7124-2E0F-265533A64AF6}"/>
          </ac:cxnSpMkLst>
        </pc:cxnChg>
      </pc:sldChg>
      <pc:sldChg chg="addSp delSp modSp add del mod">
        <pc:chgData name="White, Ellie" userId="fec56361-5c8a-4790-9e84-6272d2f2258e" providerId="ADAL" clId="{9E692E7F-B290-4B76-8A06-C8D4F3DB788F}" dt="2023-04-21T17:53:36.617" v="1379" actId="2696"/>
        <pc:sldMkLst>
          <pc:docMk/>
          <pc:sldMk cId="519931589" sldId="268"/>
        </pc:sldMkLst>
        <pc:spChg chg="add mod">
          <ac:chgData name="White, Ellie" userId="fec56361-5c8a-4790-9e84-6272d2f2258e" providerId="ADAL" clId="{9E692E7F-B290-4B76-8A06-C8D4F3DB788F}" dt="2023-04-21T01:58:58.689" v="1377" actId="164"/>
          <ac:spMkLst>
            <pc:docMk/>
            <pc:sldMk cId="519931589" sldId="268"/>
            <ac:spMk id="2" creationId="{956A0E0A-9ECE-F9A3-3F0B-9F99C43F1477}"/>
          </ac:spMkLst>
        </pc:spChg>
        <pc:spChg chg="add mod">
          <ac:chgData name="White, Ellie" userId="fec56361-5c8a-4790-9e84-6272d2f2258e" providerId="ADAL" clId="{9E692E7F-B290-4B76-8A06-C8D4F3DB788F}" dt="2023-04-21T01:58:58.689" v="1377" actId="164"/>
          <ac:spMkLst>
            <pc:docMk/>
            <pc:sldMk cId="519931589" sldId="268"/>
            <ac:spMk id="4" creationId="{EB39915E-564B-285B-F578-AB4CD7859B71}"/>
          </ac:spMkLst>
        </pc:spChg>
        <pc:spChg chg="mod">
          <ac:chgData name="White, Ellie" userId="fec56361-5c8a-4790-9e84-6272d2f2258e" providerId="ADAL" clId="{9E692E7F-B290-4B76-8A06-C8D4F3DB788F}" dt="2023-04-21T01:53:50.062" v="1262" actId="1036"/>
          <ac:spMkLst>
            <pc:docMk/>
            <pc:sldMk cId="519931589" sldId="268"/>
            <ac:spMk id="11" creationId="{D349E246-0060-7B4A-75D9-C702C38748A7}"/>
          </ac:spMkLst>
        </pc:spChg>
        <pc:spChg chg="mod">
          <ac:chgData name="White, Ellie" userId="fec56361-5c8a-4790-9e84-6272d2f2258e" providerId="ADAL" clId="{9E692E7F-B290-4B76-8A06-C8D4F3DB788F}" dt="2023-04-21T01:47:31.310" v="1175" actId="1076"/>
          <ac:spMkLst>
            <pc:docMk/>
            <pc:sldMk cId="519931589" sldId="268"/>
            <ac:spMk id="14" creationId="{EDE2B9F8-9E3D-678D-C890-E5D58669DFD2}"/>
          </ac:spMkLst>
        </pc:spChg>
        <pc:spChg chg="mod">
          <ac:chgData name="White, Ellie" userId="fec56361-5c8a-4790-9e84-6272d2f2258e" providerId="ADAL" clId="{9E692E7F-B290-4B76-8A06-C8D4F3DB788F}" dt="2023-04-21T01:47:26.806" v="1174" actId="1076"/>
          <ac:spMkLst>
            <pc:docMk/>
            <pc:sldMk cId="519931589" sldId="268"/>
            <ac:spMk id="15" creationId="{59731D87-5DD9-E804-08D9-E2BD4F5D0AC4}"/>
          </ac:spMkLst>
        </pc:spChg>
        <pc:spChg chg="mod">
          <ac:chgData name="White, Ellie" userId="fec56361-5c8a-4790-9e84-6272d2f2258e" providerId="ADAL" clId="{9E692E7F-B290-4B76-8A06-C8D4F3DB788F}" dt="2023-04-21T01:58:18.108" v="1373" actId="1036"/>
          <ac:spMkLst>
            <pc:docMk/>
            <pc:sldMk cId="519931589" sldId="268"/>
            <ac:spMk id="16" creationId="{4268DA70-10A0-C453-938F-B258B9BA57FF}"/>
          </ac:spMkLst>
        </pc:spChg>
        <pc:spChg chg="mod">
          <ac:chgData name="White, Ellie" userId="fec56361-5c8a-4790-9e84-6272d2f2258e" providerId="ADAL" clId="{9E692E7F-B290-4B76-8A06-C8D4F3DB788F}" dt="2023-04-21T01:50:21.474" v="1210" actId="1038"/>
          <ac:spMkLst>
            <pc:docMk/>
            <pc:sldMk cId="519931589" sldId="268"/>
            <ac:spMk id="17" creationId="{E8EB3159-5F25-B2C0-43AC-83F1DF73BE7B}"/>
          </ac:spMkLst>
        </pc:spChg>
        <pc:spChg chg="mod">
          <ac:chgData name="White, Ellie" userId="fec56361-5c8a-4790-9e84-6272d2f2258e" providerId="ADAL" clId="{9E692E7F-B290-4B76-8A06-C8D4F3DB788F}" dt="2023-04-21T01:50:17.613" v="1202" actId="1038"/>
          <ac:spMkLst>
            <pc:docMk/>
            <pc:sldMk cId="519931589" sldId="268"/>
            <ac:spMk id="20" creationId="{955A7CE5-80B7-11A5-3983-7037E6E3B1B5}"/>
          </ac:spMkLst>
        </pc:spChg>
        <pc:spChg chg="mod">
          <ac:chgData name="White, Ellie" userId="fec56361-5c8a-4790-9e84-6272d2f2258e" providerId="ADAL" clId="{9E692E7F-B290-4B76-8A06-C8D4F3DB788F}" dt="2023-04-21T01:58:34.793" v="1376" actId="14100"/>
          <ac:spMkLst>
            <pc:docMk/>
            <pc:sldMk cId="519931589" sldId="268"/>
            <ac:spMk id="31" creationId="{FE48EBA6-BB28-5521-DF51-6AECB1FA43D8}"/>
          </ac:spMkLst>
        </pc:spChg>
        <pc:spChg chg="mod">
          <ac:chgData name="White, Ellie" userId="fec56361-5c8a-4790-9e84-6272d2f2258e" providerId="ADAL" clId="{9E692E7F-B290-4B76-8A06-C8D4F3DB788F}" dt="2023-04-21T01:51:05.434" v="1212" actId="14100"/>
          <ac:spMkLst>
            <pc:docMk/>
            <pc:sldMk cId="519931589" sldId="268"/>
            <ac:spMk id="45" creationId="{12B6A50C-C0A7-A3A2-2A3B-5B6FD9C0EFD2}"/>
          </ac:spMkLst>
        </pc:spChg>
        <pc:spChg chg="mod">
          <ac:chgData name="White, Ellie" userId="fec56361-5c8a-4790-9e84-6272d2f2258e" providerId="ADAL" clId="{9E692E7F-B290-4B76-8A06-C8D4F3DB788F}" dt="2023-04-21T01:55:57.552" v="1301" actId="1036"/>
          <ac:spMkLst>
            <pc:docMk/>
            <pc:sldMk cId="519931589" sldId="268"/>
            <ac:spMk id="52" creationId="{A8B2F5B7-32F2-5956-89F6-ED6E67C8AE16}"/>
          </ac:spMkLst>
        </pc:spChg>
        <pc:spChg chg="mod">
          <ac:chgData name="White, Ellie" userId="fec56361-5c8a-4790-9e84-6272d2f2258e" providerId="ADAL" clId="{9E692E7F-B290-4B76-8A06-C8D4F3DB788F}" dt="2023-04-21T01:58:05.153" v="1363" actId="14100"/>
          <ac:spMkLst>
            <pc:docMk/>
            <pc:sldMk cId="519931589" sldId="268"/>
            <ac:spMk id="53" creationId="{C34EA229-AE73-96C7-5CE2-26E979EE2A9D}"/>
          </ac:spMkLst>
        </pc:spChg>
        <pc:spChg chg="mod">
          <ac:chgData name="White, Ellie" userId="fec56361-5c8a-4790-9e84-6272d2f2258e" providerId="ADAL" clId="{9E692E7F-B290-4B76-8A06-C8D4F3DB788F}" dt="2023-04-21T01:58:13.392" v="1369" actId="1036"/>
          <ac:spMkLst>
            <pc:docMk/>
            <pc:sldMk cId="519931589" sldId="268"/>
            <ac:spMk id="57" creationId="{351D1D00-96F7-AA0C-772D-1585F447FF73}"/>
          </ac:spMkLst>
        </pc:spChg>
        <pc:spChg chg="del">
          <ac:chgData name="White, Ellie" userId="fec56361-5c8a-4790-9e84-6272d2f2258e" providerId="ADAL" clId="{9E692E7F-B290-4B76-8A06-C8D4F3DB788F}" dt="2023-04-21T01:47:04.910" v="1167" actId="478"/>
          <ac:spMkLst>
            <pc:docMk/>
            <pc:sldMk cId="519931589" sldId="268"/>
            <ac:spMk id="62" creationId="{F65FC63B-61EF-7AE4-DBC4-E9955A8C1A3B}"/>
          </ac:spMkLst>
        </pc:spChg>
        <pc:spChg chg="del">
          <ac:chgData name="White, Ellie" userId="fec56361-5c8a-4790-9e84-6272d2f2258e" providerId="ADAL" clId="{9E692E7F-B290-4B76-8A06-C8D4F3DB788F}" dt="2023-04-21T01:47:06.948" v="1168" actId="478"/>
          <ac:spMkLst>
            <pc:docMk/>
            <pc:sldMk cId="519931589" sldId="268"/>
            <ac:spMk id="63" creationId="{B9A49320-49E4-25AC-D7A4-3EF82594EFA8}"/>
          </ac:spMkLst>
        </pc:spChg>
        <pc:spChg chg="mod">
          <ac:chgData name="White, Ellie" userId="fec56361-5c8a-4790-9e84-6272d2f2258e" providerId="ADAL" clId="{9E692E7F-B290-4B76-8A06-C8D4F3DB788F}" dt="2023-04-21T01:49:45.901" v="1184" actId="1076"/>
          <ac:spMkLst>
            <pc:docMk/>
            <pc:sldMk cId="519931589" sldId="268"/>
            <ac:spMk id="117" creationId="{4CC719BB-510E-764E-109D-D1F995DA5091}"/>
          </ac:spMkLst>
        </pc:spChg>
        <pc:grpChg chg="add mod">
          <ac:chgData name="White, Ellie" userId="fec56361-5c8a-4790-9e84-6272d2f2258e" providerId="ADAL" clId="{9E692E7F-B290-4B76-8A06-C8D4F3DB788F}" dt="2023-04-21T01:58:58.689" v="1377" actId="164"/>
          <ac:grpSpMkLst>
            <pc:docMk/>
            <pc:sldMk cId="519931589" sldId="268"/>
            <ac:grpSpMk id="26" creationId="{07E3375D-08B8-0DB3-EE37-34CF4C0FA5C1}"/>
          </ac:grpSpMkLst>
        </pc:grpChg>
        <pc:grpChg chg="mod">
          <ac:chgData name="White, Ellie" userId="fec56361-5c8a-4790-9e84-6272d2f2258e" providerId="ADAL" clId="{9E692E7F-B290-4B76-8A06-C8D4F3DB788F}" dt="2023-04-21T01:58:58.689" v="1377" actId="164"/>
          <ac:grpSpMkLst>
            <pc:docMk/>
            <pc:sldMk cId="519931589" sldId="268"/>
            <ac:grpSpMk id="49" creationId="{8DD894F2-DC73-6D57-A6C0-426AEEB0B350}"/>
          </ac:grpSpMkLst>
        </pc:grpChg>
        <pc:picChg chg="mod">
          <ac:chgData name="White, Ellie" userId="fec56361-5c8a-4790-9e84-6272d2f2258e" providerId="ADAL" clId="{9E692E7F-B290-4B76-8A06-C8D4F3DB788F}" dt="2023-04-21T01:46:31.748" v="1122" actId="1076"/>
          <ac:picMkLst>
            <pc:docMk/>
            <pc:sldMk cId="519931589" sldId="268"/>
            <ac:picMk id="48" creationId="{EEC1014E-17D1-78AF-2375-54BEF4B67DC4}"/>
          </ac:picMkLst>
        </pc:picChg>
        <pc:cxnChg chg="mod">
          <ac:chgData name="White, Ellie" userId="fec56361-5c8a-4790-9e84-6272d2f2258e" providerId="ADAL" clId="{9E692E7F-B290-4B76-8A06-C8D4F3DB788F}" dt="2023-04-21T01:51:20.019" v="1215" actId="14100"/>
          <ac:cxnSpMkLst>
            <pc:docMk/>
            <pc:sldMk cId="519931589" sldId="268"/>
            <ac:cxnSpMk id="47" creationId="{2DB6AFBC-11B1-7124-2E0F-265533A64AF6}"/>
          </ac:cxnSpMkLst>
        </pc:cxnChg>
      </pc:sldChg>
      <pc:sldChg chg="delSp add mod">
        <pc:chgData name="White, Ellie" userId="fec56361-5c8a-4790-9e84-6272d2f2258e" providerId="ADAL" clId="{9E692E7F-B290-4B76-8A06-C8D4F3DB788F}" dt="2023-04-21T17:53:44.250" v="1381" actId="478"/>
        <pc:sldMkLst>
          <pc:docMk/>
          <pc:sldMk cId="2791807342" sldId="269"/>
        </pc:sldMkLst>
        <pc:grpChg chg="del">
          <ac:chgData name="White, Ellie" userId="fec56361-5c8a-4790-9e84-6272d2f2258e" providerId="ADAL" clId="{9E692E7F-B290-4B76-8A06-C8D4F3DB788F}" dt="2023-04-21T17:53:44.250" v="1381" actId="478"/>
          <ac:grpSpMkLst>
            <pc:docMk/>
            <pc:sldMk cId="2791807342" sldId="269"/>
            <ac:grpSpMk id="49" creationId="{8DD894F2-DC73-6D57-A6C0-426AEEB0B350}"/>
          </ac:grpSpMkLst>
        </pc:grpChg>
        <pc:picChg chg="del">
          <ac:chgData name="White, Ellie" userId="fec56361-5c8a-4790-9e84-6272d2f2258e" providerId="ADAL" clId="{9E692E7F-B290-4B76-8A06-C8D4F3DB788F}" dt="2023-04-21T17:53:44.250" v="1381" actId="478"/>
          <ac:picMkLst>
            <pc:docMk/>
            <pc:sldMk cId="2791807342" sldId="269"/>
            <ac:picMk id="48" creationId="{EEC1014E-17D1-78AF-2375-54BEF4B67DC4}"/>
          </ac:picMkLst>
        </pc:pic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241072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7</a:t>
            </a:fld>
            <a:endParaRPr lang="en-US"/>
          </a:p>
        </p:txBody>
      </p:sp>
    </p:spTree>
    <p:extLst>
      <p:ext uri="{BB962C8B-B14F-4D97-AF65-F5344CB8AC3E}">
        <p14:creationId xmlns:p14="http://schemas.microsoft.com/office/powerpoint/2010/main" val="1756168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oi.org/10.1002/mcf2.10076" TargetMode="Externa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ewhite@usgs.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5" name="TextBox 4">
            <a:extLst>
              <a:ext uri="{FF2B5EF4-FFF2-40B4-BE49-F238E27FC236}">
                <a16:creationId xmlns:a16="http://schemas.microsoft.com/office/drawing/2014/main" id="{EBF342CC-F6D8-33DF-B08A-0F4B17A275F6}"/>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8" name="TextBox 7">
            <a:extLst>
              <a:ext uri="{FF2B5EF4-FFF2-40B4-BE49-F238E27FC236}">
                <a16:creationId xmlns:a16="http://schemas.microsoft.com/office/drawing/2014/main" id="{50863FBF-358D-DDD5-3478-05888F2BCB24}"/>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
        <p:nvSpPr>
          <p:cNvPr id="4" name="TextBox 3">
            <a:extLst>
              <a:ext uri="{FF2B5EF4-FFF2-40B4-BE49-F238E27FC236}">
                <a16:creationId xmlns:a16="http://schemas.microsoft.com/office/drawing/2014/main" id="{63B21296-2BCB-FEEC-73C7-96B1C84B9FD1}"/>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
        <p:nvSpPr>
          <p:cNvPr id="2" name="TextBox 1">
            <a:extLst>
              <a:ext uri="{FF2B5EF4-FFF2-40B4-BE49-F238E27FC236}">
                <a16:creationId xmlns:a16="http://schemas.microsoft.com/office/drawing/2014/main" id="{853C45A6-A464-7E53-2470-04BE0C71CA02}"/>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7E3375D-08B8-0DB3-EE37-34CF4C0FA5C1}"/>
              </a:ext>
            </a:extLst>
          </p:cNvPr>
          <p:cNvGrpSpPr/>
          <p:nvPr/>
        </p:nvGrpSpPr>
        <p:grpSpPr>
          <a:xfrm>
            <a:off x="0" y="0"/>
            <a:ext cx="12192000" cy="6858000"/>
            <a:chOff x="0" y="0"/>
            <a:chExt cx="12192000" cy="6858000"/>
          </a:xfrm>
        </p:grpSpPr>
        <p:grpSp>
          <p:nvGrpSpPr>
            <p:cNvPr id="49" name="Group 48">
              <a:extLst>
                <a:ext uri="{FF2B5EF4-FFF2-40B4-BE49-F238E27FC236}">
                  <a16:creationId xmlns:a16="http://schemas.microsoft.com/office/drawing/2014/main" id="{8DD894F2-DC73-6D57-A6C0-426AEEB0B350}"/>
                </a:ext>
              </a:extLst>
            </p:cNvPr>
            <p:cNvGrpSpPr/>
            <p:nvPr/>
          </p:nvGrpSpPr>
          <p:grpSpPr>
            <a:xfrm>
              <a:off x="0" y="0"/>
              <a:ext cx="12192000" cy="6858000"/>
              <a:chOff x="0" y="0"/>
              <a:chExt cx="12192000" cy="6858000"/>
            </a:xfrm>
          </p:grpSpPr>
          <p:pic>
            <p:nvPicPr>
              <p:cNvPr id="48" name="Picture 47" descr="Chart, radar chart&#10;&#10;Description automatically generated">
                <a:extLst>
                  <a:ext uri="{FF2B5EF4-FFF2-40B4-BE49-F238E27FC236}">
                    <a16:creationId xmlns:a16="http://schemas.microsoft.com/office/drawing/2014/main" id="{EEC1014E-17D1-78AF-2375-54BEF4B67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7" name="Group 26">
                <a:extLst>
                  <a:ext uri="{FF2B5EF4-FFF2-40B4-BE49-F238E27FC236}">
                    <a16:creationId xmlns:a16="http://schemas.microsoft.com/office/drawing/2014/main" id="{0BCD2983-3414-6189-610C-536ABEF854F4}"/>
                  </a:ext>
                </a:extLst>
              </p:cNvPr>
              <p:cNvGrpSpPr/>
              <p:nvPr/>
            </p:nvGrpSpPr>
            <p:grpSpPr>
              <a:xfrm>
                <a:off x="148269" y="107473"/>
                <a:ext cx="11858711" cy="6647867"/>
                <a:chOff x="148269" y="107473"/>
                <a:chExt cx="11858711" cy="6647867"/>
              </a:xfrm>
            </p:grpSpPr>
            <p:grpSp>
              <p:nvGrpSpPr>
                <p:cNvPr id="55" name="Group 54">
                  <a:extLst>
                    <a:ext uri="{FF2B5EF4-FFF2-40B4-BE49-F238E27FC236}">
                      <a16:creationId xmlns:a16="http://schemas.microsoft.com/office/drawing/2014/main" id="{F42093A8-0516-4A0A-C61D-9CD038F9CF3F}"/>
                    </a:ext>
                  </a:extLst>
                </p:cNvPr>
                <p:cNvGrpSpPr/>
                <p:nvPr/>
              </p:nvGrpSpPr>
              <p:grpSpPr>
                <a:xfrm>
                  <a:off x="148269" y="107473"/>
                  <a:ext cx="11858711" cy="6647867"/>
                  <a:chOff x="148269" y="107473"/>
                  <a:chExt cx="11858711" cy="6647867"/>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3480691" cy="1938992"/>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820163" y="4608939"/>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a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7" name="Group 36">
                    <a:extLst>
                      <a:ext uri="{FF2B5EF4-FFF2-40B4-BE49-F238E27FC236}">
                        <a16:creationId xmlns:a16="http://schemas.microsoft.com/office/drawing/2014/main" id="{DFC0C7CF-F6F4-9D71-0B3D-64DF7A2697AB}"/>
                      </a:ext>
                    </a:extLst>
                  </p:cNvPr>
                  <p:cNvGrpSpPr/>
                  <p:nvPr/>
                </p:nvGrpSpPr>
                <p:grpSpPr>
                  <a:xfrm>
                    <a:off x="9498648" y="4975367"/>
                    <a:ext cx="2192510" cy="512977"/>
                    <a:chOff x="9284301" y="5139532"/>
                    <a:chExt cx="2192510" cy="512977"/>
                  </a:xfrm>
                </p:grpSpPr>
                <p:grpSp>
                  <p:nvGrpSpPr>
                    <p:cNvPr id="33" name="Group 32">
                      <a:extLst>
                        <a:ext uri="{FF2B5EF4-FFF2-40B4-BE49-F238E27FC236}">
                          <a16:creationId xmlns:a16="http://schemas.microsoft.com/office/drawing/2014/main" id="{6214B8A9-23A8-2BA3-2499-1919F8CB5FB4}"/>
                        </a:ext>
                      </a:extLst>
                    </p:cNvPr>
                    <p:cNvGrpSpPr/>
                    <p:nvPr/>
                  </p:nvGrpSpPr>
                  <p:grpSpPr>
                    <a:xfrm>
                      <a:off x="9284303" y="5139532"/>
                      <a:ext cx="2192508" cy="512977"/>
                      <a:chOff x="9284303" y="5139532"/>
                      <a:chExt cx="2192508" cy="512977"/>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9799876" y="4623959"/>
                        <a:ext cx="358741" cy="1389888"/>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603559" y="4779257"/>
                        <a:ext cx="356616" cy="1389888"/>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086921" y="5294019"/>
                        <a:ext cx="587270" cy="204172"/>
                      </a:xfrm>
                      <a:prstGeom prst="rect">
                        <a:avLst/>
                      </a:prstGeom>
                      <a:solidFill>
                        <a:srgbClr val="977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C34EA229-AE73-96C7-5CE2-26E979EE2A9D}"/>
                        </a:ext>
                      </a:extLst>
                    </p:cNvPr>
                    <p:cNvSpPr txBox="1"/>
                    <p:nvPr/>
                  </p:nvSpPr>
                  <p:spPr>
                    <a:xfrm>
                      <a:off x="10620340" y="5334765"/>
                      <a:ext cx="856467"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16" name="TextBox 15">
                      <a:extLst>
                        <a:ext uri="{FF2B5EF4-FFF2-40B4-BE49-F238E27FC236}">
                          <a16:creationId xmlns:a16="http://schemas.microsoft.com/office/drawing/2014/main" id="{4268DA70-10A0-C453-938F-B258B9BA57FF}"/>
                        </a:ext>
                      </a:extLst>
                    </p:cNvPr>
                    <p:cNvSpPr txBox="1"/>
                    <p:nvPr/>
                  </p:nvSpPr>
                  <p:spPr>
                    <a:xfrm>
                      <a:off x="9284301" y="5177665"/>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grpSp>
        </p:gr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spTree>
    <p:extLst>
      <p:ext uri="{BB962C8B-B14F-4D97-AF65-F5344CB8AC3E}">
        <p14:creationId xmlns:p14="http://schemas.microsoft.com/office/powerpoint/2010/main" val="5199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7E3375D-08B8-0DB3-EE37-34CF4C0FA5C1}"/>
              </a:ext>
            </a:extLst>
          </p:cNvPr>
          <p:cNvGrpSpPr/>
          <p:nvPr/>
        </p:nvGrpSpPr>
        <p:grpSpPr>
          <a:xfrm>
            <a:off x="148269" y="107473"/>
            <a:ext cx="11858711" cy="6647867"/>
            <a:chOff x="148269" y="107473"/>
            <a:chExt cx="11858711" cy="6647867"/>
          </a:xfrm>
        </p:grpSpPr>
        <p:grpSp>
          <p:nvGrpSpPr>
            <p:cNvPr id="27" name="Group 26">
              <a:extLst>
                <a:ext uri="{FF2B5EF4-FFF2-40B4-BE49-F238E27FC236}">
                  <a16:creationId xmlns:a16="http://schemas.microsoft.com/office/drawing/2014/main" id="{0BCD2983-3414-6189-610C-536ABEF854F4}"/>
                </a:ext>
              </a:extLst>
            </p:cNvPr>
            <p:cNvGrpSpPr/>
            <p:nvPr/>
          </p:nvGrpSpPr>
          <p:grpSpPr>
            <a:xfrm>
              <a:off x="148269" y="107473"/>
              <a:ext cx="11858711" cy="6647867"/>
              <a:chOff x="148269" y="107473"/>
              <a:chExt cx="11858711" cy="6647867"/>
            </a:xfrm>
          </p:grpSpPr>
          <p:grpSp>
            <p:nvGrpSpPr>
              <p:cNvPr id="55" name="Group 54">
                <a:extLst>
                  <a:ext uri="{FF2B5EF4-FFF2-40B4-BE49-F238E27FC236}">
                    <a16:creationId xmlns:a16="http://schemas.microsoft.com/office/drawing/2014/main" id="{F42093A8-0516-4A0A-C61D-9CD038F9CF3F}"/>
                  </a:ext>
                </a:extLst>
              </p:cNvPr>
              <p:cNvGrpSpPr/>
              <p:nvPr/>
            </p:nvGrpSpPr>
            <p:grpSpPr>
              <a:xfrm>
                <a:off x="148269" y="107473"/>
                <a:ext cx="11858711" cy="6647867"/>
                <a:chOff x="148269" y="107473"/>
                <a:chExt cx="11858711" cy="6647867"/>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3480691" cy="1938992"/>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820163" y="4608939"/>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a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7" name="Group 36">
                  <a:extLst>
                    <a:ext uri="{FF2B5EF4-FFF2-40B4-BE49-F238E27FC236}">
                      <a16:creationId xmlns:a16="http://schemas.microsoft.com/office/drawing/2014/main" id="{DFC0C7CF-F6F4-9D71-0B3D-64DF7A2697AB}"/>
                    </a:ext>
                  </a:extLst>
                </p:cNvPr>
                <p:cNvGrpSpPr/>
                <p:nvPr/>
              </p:nvGrpSpPr>
              <p:grpSpPr>
                <a:xfrm>
                  <a:off x="9498648" y="4975367"/>
                  <a:ext cx="2192510" cy="512977"/>
                  <a:chOff x="9284301" y="5139532"/>
                  <a:chExt cx="2192510" cy="512977"/>
                </a:xfrm>
              </p:grpSpPr>
              <p:grpSp>
                <p:nvGrpSpPr>
                  <p:cNvPr id="33" name="Group 32">
                    <a:extLst>
                      <a:ext uri="{FF2B5EF4-FFF2-40B4-BE49-F238E27FC236}">
                        <a16:creationId xmlns:a16="http://schemas.microsoft.com/office/drawing/2014/main" id="{6214B8A9-23A8-2BA3-2499-1919F8CB5FB4}"/>
                      </a:ext>
                    </a:extLst>
                  </p:cNvPr>
                  <p:cNvGrpSpPr/>
                  <p:nvPr/>
                </p:nvGrpSpPr>
                <p:grpSpPr>
                  <a:xfrm>
                    <a:off x="9284303" y="5139532"/>
                    <a:ext cx="2192508" cy="512977"/>
                    <a:chOff x="9284303" y="5139532"/>
                    <a:chExt cx="2192508" cy="512977"/>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9799876" y="4623959"/>
                      <a:ext cx="358741" cy="1389888"/>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603559" y="4779257"/>
                      <a:ext cx="356616" cy="1389888"/>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086921" y="5294019"/>
                      <a:ext cx="587270" cy="204172"/>
                    </a:xfrm>
                    <a:prstGeom prst="rect">
                      <a:avLst/>
                    </a:prstGeom>
                    <a:solidFill>
                      <a:srgbClr val="977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C34EA229-AE73-96C7-5CE2-26E979EE2A9D}"/>
                      </a:ext>
                    </a:extLst>
                  </p:cNvPr>
                  <p:cNvSpPr txBox="1"/>
                  <p:nvPr/>
                </p:nvSpPr>
                <p:spPr>
                  <a:xfrm>
                    <a:off x="10620340" y="5334765"/>
                    <a:ext cx="856467"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16" name="TextBox 15">
                    <a:extLst>
                      <a:ext uri="{FF2B5EF4-FFF2-40B4-BE49-F238E27FC236}">
                        <a16:creationId xmlns:a16="http://schemas.microsoft.com/office/drawing/2014/main" id="{4268DA70-10A0-C453-938F-B258B9BA57FF}"/>
                      </a:ext>
                    </a:extLst>
                  </p:cNvPr>
                  <p:cNvSpPr txBox="1"/>
                  <p:nvPr/>
                </p:nvSpPr>
                <p:spPr>
                  <a:xfrm>
                    <a:off x="9284301" y="5177665"/>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gr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spTree>
    <p:extLst>
      <p:ext uri="{BB962C8B-B14F-4D97-AF65-F5344CB8AC3E}">
        <p14:creationId xmlns:p14="http://schemas.microsoft.com/office/powerpoint/2010/main" val="279180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TotalTime>
  <Words>1375</Words>
  <Application>Microsoft Office PowerPoint</Application>
  <PresentationFormat>Widescreen</PresentationFormat>
  <Paragraphs>264</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2023-04-21T17:53:44Z</dcterms:modified>
</cp:coreProperties>
</file>